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77" r:id="rId3"/>
    <p:sldId id="267" r:id="rId4"/>
    <p:sldId id="281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138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Seminar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2016/04/09				Tran </a:t>
            </a:r>
            <a:r>
              <a:rPr lang="en-US" dirty="0" err="1" smtClean="0"/>
              <a:t>viet</a:t>
            </a:r>
            <a:r>
              <a:rPr lang="en-US" dirty="0" smtClean="0"/>
              <a:t> </a:t>
            </a:r>
            <a:r>
              <a:rPr lang="en-US" dirty="0" err="1" smtClean="0"/>
              <a:t>cuong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is a mathematical way of computing two signals to form a third signal.</a:t>
            </a:r>
          </a:p>
          <a:p>
            <a:r>
              <a:rPr lang="en-US" dirty="0" smtClean="0"/>
              <a:t>x[n]*h[n] = y[n]</a:t>
            </a:r>
          </a:p>
          <a:p>
            <a:pPr marL="4572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92" y="1893673"/>
            <a:ext cx="43053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8" y="3214086"/>
            <a:ext cx="3266701" cy="3447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55" y="3214086"/>
            <a:ext cx="3210524" cy="3447347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9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618" y="713837"/>
            <a:ext cx="6126163" cy="3832186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0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0" y="1458912"/>
            <a:ext cx="3287027" cy="105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2" y="1081280"/>
            <a:ext cx="3173370" cy="1810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850" y="461319"/>
            <a:ext cx="392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Synthesis, Calculating the Inverse DFT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0216" y="3550508"/>
            <a:ext cx="302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Analysis, Calculating the DFT</a:t>
            </a:r>
            <a:endParaRPr lang="en-US" dirty="0"/>
          </a:p>
        </p:txBody>
      </p:sp>
      <p:pic>
        <p:nvPicPr>
          <p:cNvPr id="1026" name="Picture 2" descr="http://www.dspguide.com/graphics/E_8_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0" y="4753232"/>
            <a:ext cx="3338281" cy="9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spguide.com/graphics/F_8_8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64127"/>
            <a:ext cx="3179805" cy="34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844" y="323335"/>
            <a:ext cx="3474720" cy="1600200"/>
          </a:xfrm>
        </p:spPr>
        <p:txBody>
          <a:bodyPr/>
          <a:lstStyle/>
          <a:p>
            <a:r>
              <a:rPr lang="en-US" dirty="0" smtClean="0"/>
              <a:t>DSP on rasp pi 2</a:t>
            </a:r>
            <a:endParaRPr lang="en-US" dirty="0"/>
          </a:p>
        </p:txBody>
      </p:sp>
      <p:pic>
        <p:nvPicPr>
          <p:cNvPr id="2054" name="Picture 6" descr="http://core0.staticworld.net/images/article/2015/02/raspberry-pi-2-angle-100569133-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25" y="2318516"/>
            <a:ext cx="3049633" cy="20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6649" y="700216"/>
            <a:ext cx="3403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Operating system</a:t>
            </a:r>
          </a:p>
          <a:p>
            <a:r>
              <a:rPr lang="en-US" dirty="0" smtClean="0"/>
              <a:t>- CPU 900MHz, 1 GB</a:t>
            </a:r>
          </a:p>
          <a:p>
            <a:r>
              <a:rPr lang="en-US" dirty="0" smtClean="0"/>
              <a:t>- Requires a 2Amp Power Supply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0" y="1923535"/>
            <a:ext cx="5467251" cy="819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0" y="3043189"/>
            <a:ext cx="61626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9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2 weeks: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1733" y="1964267"/>
            <a:ext cx="889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Fundamental DSP 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Biomedical sensors and make digital filters on Rasp 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49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2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DSP </a:t>
            </a:r>
          </a:p>
          <a:p>
            <a:r>
              <a:rPr lang="en-US" dirty="0" smtClean="0"/>
              <a:t>Raspberry pi 2 and DSP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2336799" y="563033"/>
            <a:ext cx="9431868" cy="49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Dsp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976033" y="1655233"/>
            <a:ext cx="4076700" cy="58674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600" dirty="0" smtClean="0"/>
              <a:t>Precisions and Accuracy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ADC and DAC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Linear System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3867" y="1188018"/>
            <a:ext cx="780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Scientist and </a:t>
            </a:r>
            <a:r>
              <a:rPr lang="en-US" b="1" dirty="0" err="1"/>
              <a:t>Engineerr’s</a:t>
            </a:r>
            <a:r>
              <a:rPr lang="en-US" b="1" dirty="0"/>
              <a:t> Guide to digital signal Processing by Smith</a:t>
            </a:r>
          </a:p>
        </p:txBody>
      </p:sp>
    </p:spTree>
    <p:extLst>
      <p:ext uri="{BB962C8B-B14F-4D97-AF65-F5344CB8AC3E}">
        <p14:creationId xmlns:p14="http://schemas.microsoft.com/office/powerpoint/2010/main" val="38257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171758"/>
            <a:ext cx="6126163" cy="451448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Histogram, </a:t>
            </a:r>
            <a:r>
              <a:rPr lang="en-US" sz="1600" b="1" dirty="0" err="1" smtClean="0"/>
              <a:t>pmf</a:t>
            </a:r>
            <a:r>
              <a:rPr lang="en-US" sz="1600" b="1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5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091385"/>
            <a:ext cx="6126163" cy="4675229"/>
          </a:xfr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Histogram, </a:t>
            </a:r>
            <a:r>
              <a:rPr lang="en-US" sz="1600" b="1" dirty="0" err="1" smtClean="0"/>
              <a:t>pmf</a:t>
            </a:r>
            <a:r>
              <a:rPr lang="en-US" sz="1600" b="1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41" y="685800"/>
            <a:ext cx="5099630" cy="5486400"/>
          </a:xfr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Histogram, </a:t>
            </a:r>
            <a:r>
              <a:rPr lang="en-US" sz="1600" b="1" dirty="0" err="1" smtClean="0"/>
              <a:t>pmf</a:t>
            </a:r>
            <a:r>
              <a:rPr lang="en-US" sz="1600" b="1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Precisions and </a:t>
            </a:r>
            <a:r>
              <a:rPr lang="en-US" sz="1600" b="1" dirty="0" smtClean="0"/>
              <a:t>Accuracy</a:t>
            </a:r>
            <a:endParaRPr lang="en-US" sz="1600" b="1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10" y="261679"/>
            <a:ext cx="5838825" cy="10953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2" y="1682320"/>
            <a:ext cx="7010400" cy="451485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9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7" y="1575100"/>
            <a:ext cx="5715000" cy="4943475"/>
          </a:xfrm>
        </p:spPr>
      </p:pic>
      <p:sp>
        <p:nvSpPr>
          <p:cNvPr id="6" name="TextBox 5"/>
          <p:cNvSpPr txBox="1"/>
          <p:nvPr/>
        </p:nvSpPr>
        <p:spPr>
          <a:xfrm>
            <a:off x="3591698" y="9803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Fs &gt;= 2Fm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Decompositions</a:t>
            </a:r>
          </a:p>
          <a:p>
            <a:pPr lvl="1">
              <a:buFontTx/>
              <a:buChar char="-"/>
            </a:pPr>
            <a:r>
              <a:rPr lang="en-US" dirty="0" smtClean="0"/>
              <a:t>Impulse Decomposition </a:t>
            </a:r>
          </a:p>
          <a:p>
            <a:pPr lvl="1">
              <a:buFontTx/>
              <a:buChar char="-"/>
            </a:pPr>
            <a:r>
              <a:rPr lang="en-US" dirty="0" smtClean="0"/>
              <a:t>Step Decomposition</a:t>
            </a:r>
          </a:p>
          <a:p>
            <a:pPr lvl="1">
              <a:buFontTx/>
              <a:buChar char="-"/>
            </a:pPr>
            <a:r>
              <a:rPr lang="en-US" dirty="0" smtClean="0"/>
              <a:t>Even/ odd Decomposition</a:t>
            </a:r>
          </a:p>
          <a:p>
            <a:pPr lvl="1">
              <a:buFontTx/>
              <a:buChar char="-"/>
            </a:pPr>
            <a:r>
              <a:rPr lang="en-US" dirty="0" smtClean="0"/>
              <a:t>Interlaced Decomposition </a:t>
            </a:r>
          </a:p>
          <a:p>
            <a:pPr lvl="1">
              <a:buFontTx/>
              <a:buChar char="-"/>
            </a:pPr>
            <a:r>
              <a:rPr lang="en-US" b="1" dirty="0" smtClean="0"/>
              <a:t>Fourier Decomposition </a:t>
            </a:r>
            <a:endParaRPr lang="en-US" b="1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026400" y="190500"/>
            <a:ext cx="3474720" cy="4953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Dsp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026400" y="774700"/>
            <a:ext cx="4076700" cy="5867400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Statistic, Probability, Noise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Histogram, </a:t>
            </a:r>
            <a:r>
              <a:rPr lang="en-US" sz="1600" dirty="0" err="1" smtClean="0"/>
              <a:t>pmf</a:t>
            </a:r>
            <a:r>
              <a:rPr lang="en-US" sz="1600" dirty="0" smtClean="0"/>
              <a:t>, pdf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Precisions and </a:t>
            </a:r>
            <a:r>
              <a:rPr lang="en-US" sz="1600" dirty="0" smtClean="0"/>
              <a:t>Accuracy</a:t>
            </a:r>
            <a:endParaRPr lang="en-US" sz="1600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ADC and DAC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Sample Theorem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DSP software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b="1" dirty="0" smtClean="0"/>
              <a:t>Linear System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/>
              <a:t>Common Decompositions FFT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Convolution and Properties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2000" dirty="0" smtClean="0"/>
              <a:t>Discrete Fourier Transform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441</Words>
  <Application>Microsoft Office PowerPoint</Application>
  <PresentationFormat>Widescreen</PresentationFormat>
  <Paragraphs>135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</vt:lpstr>
      <vt:lpstr>Red Line Business 16x9</vt:lpstr>
      <vt:lpstr>Seminar 3</vt:lpstr>
      <vt:lpstr>In 2 weeks</vt:lpstr>
      <vt:lpstr>PowerPoint Presentation</vt:lpstr>
      <vt:lpstr>Dsp</vt:lpstr>
      <vt:lpstr>Dsp</vt:lpstr>
      <vt:lpstr>Dsp</vt:lpstr>
      <vt:lpstr>Dsp</vt:lpstr>
      <vt:lpstr>Dsp</vt:lpstr>
      <vt:lpstr>Dsp</vt:lpstr>
      <vt:lpstr>Dsp</vt:lpstr>
      <vt:lpstr>Dsp</vt:lpstr>
      <vt:lpstr>Dsp</vt:lpstr>
      <vt:lpstr>DSP on rasp pi 2</vt:lpstr>
      <vt:lpstr>Next 2 weeks: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2016-03-24T23:55:08Z</dcterms:created>
  <dcterms:modified xsi:type="dcterms:W3CDTF">2016-04-09T00:42:19Z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